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84" d="100"/>
          <a:sy n="84" d="100"/>
        </p:scale>
        <p:origin x="163" y="-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4B580D-D180-2E3A-05A9-4DDBEBD7CD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4D7B4C1-0FEE-2112-B0FF-E60AEFE387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42FD0AC-CD1F-16D4-B14F-AC759E2A7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5296-2642-4373-85B8-28D6B1BCB601}" type="datetimeFigureOut">
              <a:rPr lang="fr-FR" smtClean="0"/>
              <a:t>01/09/2026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9A8CD6-AF2F-73BB-73DC-B36D527D4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CB499BA-68BA-9FDC-6F56-D30C19224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E43AF-CCC1-49B7-8462-CD68C1546D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1182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2FC275-E44B-CB7C-A5E6-FA08A9637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20AA768-3954-5AE9-2CCC-F21B9D8EDF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032BE6-DE2D-6455-70FD-68BFCD0C4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5296-2642-4373-85B8-28D6B1BCB601}" type="datetimeFigureOut">
              <a:rPr lang="fr-FR" smtClean="0"/>
              <a:t>01/09/2026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542EE3B-FCAE-C4A1-A716-4E1031623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808A916-8B51-EB5D-52A2-E0044DC81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E43AF-CCC1-49B7-8462-CD68C1546D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7407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ACD5D2A-819B-B06C-7530-413B8F1C65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FD569D5-B690-A35E-C88D-1EEF6A9B70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7F6C35D-8A3E-7283-9644-B32F818F9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5296-2642-4373-85B8-28D6B1BCB601}" type="datetimeFigureOut">
              <a:rPr lang="fr-FR" smtClean="0"/>
              <a:t>01/09/2026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00F62B9-9535-5BAD-5F27-3F44F2809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E41D0B-FBF7-CA33-63AF-4912BA91B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E43AF-CCC1-49B7-8462-CD68C1546D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9961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FD41B5-0994-C948-889F-0954628C9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F1F0CE-98CF-82E2-EB80-808DCCF25E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24F097A-35FF-5458-93F9-C2FB8073D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5296-2642-4373-85B8-28D6B1BCB601}" type="datetimeFigureOut">
              <a:rPr lang="fr-FR" smtClean="0"/>
              <a:t>01/09/2026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784AC7-4AF5-2706-DAD4-9A8F32740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DC3C4FC-42E5-1FE0-5608-3919FE1EE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E43AF-CCC1-49B7-8462-CD68C1546D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4606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652BFF-1C31-295E-5A91-0E584E32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CF87EFE-CB9E-DE8B-BB74-05E1386F15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CAD91CB-8144-D083-123E-19845FE00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5296-2642-4373-85B8-28D6B1BCB601}" type="datetimeFigureOut">
              <a:rPr lang="fr-FR" smtClean="0"/>
              <a:t>01/09/2026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C9761DE-9626-3934-8B35-2782D0AE6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0D6379D-F1C8-2132-234C-BE4D68D83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E43AF-CCC1-49B7-8462-CD68C1546D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4628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C3CA49-9673-23AD-0B50-B5F71F688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A3EE0-9B29-583D-9273-7F722EB32F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EA9BFB8-8810-FC03-8182-A468C29917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2D028A6-DF14-ECB9-7049-7A2B324BC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5296-2642-4373-85B8-28D6B1BCB601}" type="datetimeFigureOut">
              <a:rPr lang="fr-FR" smtClean="0"/>
              <a:t>01/09/2026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FF93F06-E746-286B-B373-211AC8CF5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8D7EA5F-2176-4F74-AF34-6DA5ECFF4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E43AF-CCC1-49B7-8462-CD68C1546D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5592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325BFD-EE71-774D-DB7E-239617188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63F09B3-5B94-3A76-ECBB-2DEF745E6F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A525971-3EAC-AF77-54A1-67E1BCC714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C5B1146-858B-7466-159B-9C7AD06488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51C7228-D4C1-396D-CC43-C9FBF6C990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34929C2-6B0A-0589-1B5B-5D5D4DD12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5296-2642-4373-85B8-28D6B1BCB601}" type="datetimeFigureOut">
              <a:rPr lang="fr-FR" smtClean="0"/>
              <a:t>01/09/2026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A3161E7-1076-37C1-3D58-38656C3CD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88227B0-5DB1-81CF-15F5-90F1174FF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E43AF-CCC1-49B7-8462-CD68C1546D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2280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3431F0-993B-33CA-3562-66270B52F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8A21EAD-4AAC-D630-DBF6-2D9E6006A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5296-2642-4373-85B8-28D6B1BCB601}" type="datetimeFigureOut">
              <a:rPr lang="fr-FR" smtClean="0"/>
              <a:t>01/09/2026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664380-53EB-7009-7C71-711BE8B61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B46554E-BE1B-0502-F698-0009164C6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E43AF-CCC1-49B7-8462-CD68C1546D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0441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8C6A355-4099-417C-20B0-665F02D58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5296-2642-4373-85B8-28D6B1BCB601}" type="datetimeFigureOut">
              <a:rPr lang="fr-FR" smtClean="0"/>
              <a:t>01/09/2026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9D1C9A3-848C-B1F4-DBDE-FE64ABC3B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159E4AF-0046-2F0C-ECDB-0859383F2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E43AF-CCC1-49B7-8462-CD68C1546D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5324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F899-B1C8-B858-3A8E-039B2A84A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F198F8-6A83-6C8B-0EE3-7D613808C4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0FD3B39-0128-330F-2D4C-C1579249CA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ECEBE2A-FAEE-5FCC-E7BC-774386579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5296-2642-4373-85B8-28D6B1BCB601}" type="datetimeFigureOut">
              <a:rPr lang="fr-FR" smtClean="0"/>
              <a:t>01/09/2026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F1C2539-09EE-0818-7EC8-03E2AD500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3B5957-7E8E-10E9-269B-496A3C03C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E43AF-CCC1-49B7-8462-CD68C1546D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7881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4B2279-B840-B4F8-A33D-B2CE8EE1B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DE9D092-81D5-79CC-9FD5-A5CEBA0CB8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B04B4E4-E75E-2F7D-17D5-809247DD7A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68C6D7C-68CB-B33F-97DB-11D1EA4E3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5296-2642-4373-85B8-28D6B1BCB601}" type="datetimeFigureOut">
              <a:rPr lang="fr-FR" smtClean="0"/>
              <a:t>01/09/2026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893F17A-D6B5-9F59-3EC8-D25FE0770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56AFE9F-B398-35D0-453C-D75BFE759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E43AF-CCC1-49B7-8462-CD68C1546D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1829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AC0EDF4-8FD1-D2CA-3826-6B8D23590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E22D4F3-AF60-DF0B-B064-36E03930E1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3FE0263-6194-C061-BE90-9B40190F1D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D5296-2642-4373-85B8-28D6B1BCB601}" type="datetimeFigureOut">
              <a:rPr lang="fr-FR" smtClean="0"/>
              <a:t>01/09/2026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2CF777C-28D2-6743-5CB9-FEE6C88B60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ADCC52-2E9C-08B9-BA17-647E595F0F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E43AF-CCC1-49B7-8462-CD68C1546D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4864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detenteyquelonnaise.fr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63FCE3CF-6835-F6B5-EB60-F791BF5AE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1440" y="594360"/>
            <a:ext cx="9884664" cy="981520"/>
          </a:xfrm>
        </p:spPr>
        <p:txBody>
          <a:bodyPr>
            <a:normAutofit fontScale="90000"/>
          </a:bodyPr>
          <a:lstStyle/>
          <a:p>
            <a:pPr algn="ctr"/>
            <a:br>
              <a:rPr lang="fr-FR" altLang="fr-F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fr-FR" altLang="fr-F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</a:t>
            </a:r>
            <a:r>
              <a:rPr lang="fr-FR" altLang="fr-FR" sz="6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ATELIER TRICOT</a:t>
            </a:r>
            <a:br>
              <a:rPr lang="fr-FR" altLang="fr-FR" sz="6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fr-FR" altLang="fr-FR" sz="6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ET CROCHET </a:t>
            </a:r>
            <a:br>
              <a:rPr lang="fr-FR" altLang="fr-FR" sz="53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kumimoji="0" lang="fr-FR" altLang="fr-FR" sz="5300" b="0" i="0" u="none" strike="noStrike" cap="none" normalizeH="0" baseline="0" dirty="0">
                <a:ln>
                  <a:noFill/>
                </a:ln>
                <a:solidFill>
                  <a:srgbClr val="365F9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sz="5300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5350FE56-2ACE-3F3C-A598-4E08C622A7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59" y="1691640"/>
            <a:ext cx="7379209" cy="542239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fr-FR" sz="3300" dirty="0"/>
              <a:t>Andrée aura le plaisir de vous accueillir</a:t>
            </a:r>
          </a:p>
          <a:p>
            <a:pPr marL="0" indent="0" algn="ctr">
              <a:buNone/>
            </a:pPr>
            <a:r>
              <a:rPr lang="fr-FR" sz="3900" dirty="0"/>
              <a:t> à </a:t>
            </a:r>
            <a:r>
              <a:rPr lang="fr-FR" sz="3900" b="1" dirty="0"/>
              <a:t>la Grange </a:t>
            </a:r>
            <a:r>
              <a:rPr lang="fr-FR" sz="3900" b="1" dirty="0" err="1"/>
              <a:t>Dimière</a:t>
            </a:r>
            <a:r>
              <a:rPr lang="fr-FR" sz="3900" b="1" dirty="0"/>
              <a:t> à Yquelon </a:t>
            </a:r>
          </a:p>
          <a:p>
            <a:pPr marL="0" indent="0" algn="ctr">
              <a:buNone/>
            </a:pPr>
            <a:r>
              <a:rPr lang="fr-FR" sz="3300" dirty="0"/>
              <a:t>( dans la cour de la mairie)</a:t>
            </a:r>
          </a:p>
          <a:p>
            <a:pPr marL="0" indent="0" algn="ctr">
              <a:buNone/>
            </a:pPr>
            <a:r>
              <a:rPr lang="fr-FR" sz="3300" dirty="0"/>
              <a:t> </a:t>
            </a:r>
            <a:r>
              <a:rPr lang="fr-FR" sz="3900" b="1" dirty="0"/>
              <a:t>les mercredis de 18h à 20h</a:t>
            </a:r>
            <a:r>
              <a:rPr lang="fr-FR" sz="3300" b="1" dirty="0"/>
              <a:t> </a:t>
            </a:r>
          </a:p>
          <a:p>
            <a:pPr marL="0" indent="0" algn="ctr">
              <a:buNone/>
            </a:pPr>
            <a:r>
              <a:rPr lang="fr-FR" sz="3300" b="1" dirty="0"/>
              <a:t>tous les 15 jours</a:t>
            </a:r>
          </a:p>
          <a:p>
            <a:pPr marL="0" indent="0" algn="ctr">
              <a:buNone/>
            </a:pPr>
            <a:r>
              <a:rPr lang="fr-FR" sz="3300" b="1" dirty="0"/>
              <a:t>  à partir du 16 septembre 2026.</a:t>
            </a:r>
          </a:p>
          <a:p>
            <a:pPr marL="0" indent="0" algn="ctr">
              <a:buNone/>
            </a:pPr>
            <a:endParaRPr lang="fr-FR" sz="3300" b="1" dirty="0"/>
          </a:p>
          <a:p>
            <a:pPr marL="0" indent="0" algn="ctr">
              <a:buNone/>
            </a:pPr>
            <a:r>
              <a:rPr lang="fr-FR" sz="3300" dirty="0"/>
              <a:t>Elle pourra vous aider et vous conseiller dans vos projets de tricot et de crochet.</a:t>
            </a:r>
          </a:p>
          <a:p>
            <a:pPr marL="0" indent="0" algn="ctr">
              <a:buNone/>
            </a:pPr>
            <a:r>
              <a:rPr lang="fr-FR" sz="3900" b="1" dirty="0"/>
              <a:t>Atelier gratuit</a:t>
            </a:r>
            <a:r>
              <a:rPr lang="fr-FR" sz="3300" dirty="0"/>
              <a:t>, adhésion de 6 euros à l’association  de la Détente Yquelonnaise.</a:t>
            </a:r>
          </a:p>
          <a:p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E703150-3C8A-6E84-7822-81FB64A5D6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88352" y="1825625"/>
            <a:ext cx="4803648" cy="435133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fr-FR" sz="3500" dirty="0"/>
          </a:p>
          <a:p>
            <a:pPr marL="0" indent="0" algn="ctr">
              <a:buNone/>
            </a:pPr>
            <a:r>
              <a:rPr lang="fr-FR" sz="3500" dirty="0"/>
              <a:t>Contact: </a:t>
            </a:r>
            <a:r>
              <a:rPr lang="fr-FR" sz="3500" b="1" dirty="0"/>
              <a:t>06 30 88 78 91</a:t>
            </a:r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dirty="0"/>
              <a:t> </a:t>
            </a:r>
            <a:r>
              <a:rPr lang="fr-FR" sz="2600" dirty="0"/>
              <a:t>detenteyquelonnaise@gmail.com          </a:t>
            </a:r>
          </a:p>
          <a:p>
            <a:pPr marL="0" indent="0" algn="ctr">
              <a:buNone/>
            </a:pPr>
            <a:r>
              <a:rPr lang="fr-FR" sz="2600" dirty="0"/>
              <a:t>Site :</a:t>
            </a:r>
            <a:r>
              <a:rPr lang="fr-FR" sz="2600" u="sng" dirty="0">
                <a:hlinkClick r:id="rId2"/>
              </a:rPr>
              <a:t>www.detenteyquelonnaise.fr</a:t>
            </a:r>
            <a:endParaRPr lang="fr-FR" sz="2600" dirty="0"/>
          </a:p>
          <a:p>
            <a:endParaRPr lang="fr-FR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C40158B5-DB34-D4D8-2DB6-613DAD9086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6723" y="-37806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025" name="Image 1">
            <a:extLst>
              <a:ext uri="{FF2B5EF4-FFF2-40B4-BE49-F238E27FC236}">
                <a16:creationId xmlns:a16="http://schemas.microsoft.com/office/drawing/2014/main" id="{A125C039-EB7E-2A4C-72AA-C4CBCD4E24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9561" y="4110037"/>
            <a:ext cx="4145280" cy="27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7C3D989-1AD8-A874-132A-DEAC7E5970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744" y="146207"/>
            <a:ext cx="2560320" cy="148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58784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101</Words>
  <Application>Microsoft Office PowerPoint</Application>
  <PresentationFormat>Grand écran</PresentationFormat>
  <Paragraphs>15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                 ATELIER TRICOT           ET CROCHET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Doudou</dc:creator>
  <cp:lastModifiedBy>Doudou</cp:lastModifiedBy>
  <cp:revision>10</cp:revision>
  <cp:lastPrinted>2026-09-01T15:17:22Z</cp:lastPrinted>
  <dcterms:created xsi:type="dcterms:W3CDTF">2026-08-31T14:11:10Z</dcterms:created>
  <dcterms:modified xsi:type="dcterms:W3CDTF">2026-09-01T15:20:16Z</dcterms:modified>
</cp:coreProperties>
</file>